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  <p:embeddedFont>
      <p:font typeface="Roboto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3668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Génération de Grilles de Mots-Croisés par Programmation par Contraintes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119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Groupe N°44, Sujet 12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300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Baptiste Villeneuve / Lucas Juanico / Killian Maurin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4413"/>
            <a:ext cx="100060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Modélisation (3/4): Définition des mots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048941" y="3023354"/>
            <a:ext cx="30480" cy="3231833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4" name="Shape 2"/>
          <p:cNvSpPr/>
          <p:nvPr/>
        </p:nvSpPr>
        <p:spPr>
          <a:xfrm>
            <a:off x="1273612" y="351841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2785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60" y="3321010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183011" y="3250168"/>
            <a:ext cx="68776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Pour chaque mot de la grille ("Château" par example)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1273612" y="455318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9" name="Shape 6"/>
          <p:cNvSpPr/>
          <p:nvPr/>
        </p:nvSpPr>
        <p:spPr>
          <a:xfrm>
            <a:off x="793790" y="43132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4398288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2183011" y="4284940"/>
            <a:ext cx="116535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Définition généré avec l'api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OpenAi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: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Demeure féodale fortifiée et défendue par des remparts</a:t>
            </a:r>
            <a:endParaRPr lang="en-US" sz="2200" dirty="0"/>
          </a:p>
        </p:txBody>
      </p:sp>
      <p:sp>
        <p:nvSpPr>
          <p:cNvPr id="12" name="Shape 8"/>
          <p:cNvSpPr/>
          <p:nvPr/>
        </p:nvSpPr>
        <p:spPr>
          <a:xfrm>
            <a:off x="1273612" y="594229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70237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5744885"/>
            <a:ext cx="340162" cy="42529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2183011" y="5674042"/>
            <a:ext cx="86238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Récupération de la position (ex. Vertical 1, Vertical 2, Horizontal 1, …)</a:t>
            </a:r>
            <a:endParaRPr lang="en-US" sz="2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81739"/>
            <a:ext cx="7291030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Résultats: Une Grille Générée!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331" y="1665803"/>
            <a:ext cx="13149739" cy="58407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0331" y="7744420"/>
            <a:ext cx="131497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0926"/>
            <a:ext cx="60168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Plan de la Présentation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789867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0166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 Problème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50709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Qu'est-ce qu'une grille de mots-croisés?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15075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3775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Pourquoi la PPC?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86798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Avantages de la Programmation par Contraintes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766786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Modélisation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48401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Traduire les règles en modèle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127671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3544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Implémentation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8449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Utilisation de OR-Tools CP-SAT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62492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 Défi: Remplir la Grille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Objectif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Remplir une grille avec des mots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Mots valides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Issus du dictionnaire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Longueur exacte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Adaptée à l'emplacement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Contrainte clé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Lettres identiques aux intersections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841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Notre Approche: La Programmation par Contraintes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32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Force Brute?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51140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Explosion combinatoire!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532948"/>
            <a:ext cx="32675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PPC (Prog par contrainte)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51140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Modélisation naturelle et flexible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121628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Modélisation (1/4): Identifier où placer les mots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Grille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31078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Matrice de caractères ('.' ou '#')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Emplacement (Slot)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48072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Séquence continue de '.' horizontale ou verticale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Stockage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38364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ID, Direction, Ligne, Colonne, Longueur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33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Modélisation (2/4): Gérer les Intersections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151114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Définition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87596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Case '.' partagée par un slot H et V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4151114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87596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Cases appartenant à deux slots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3033"/>
            <a:ext cx="105231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Modélisation (3/4): Les Mots Disponibles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048941" y="2451973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4" name="Shape 2"/>
          <p:cNvSpPr/>
          <p:nvPr/>
        </p:nvSpPr>
        <p:spPr>
          <a:xfrm>
            <a:off x="1273612" y="294703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7071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60" y="2749629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183011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Source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183011" y="3169206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Fichier texte (dictionnaire.txt)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273612" y="448079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0" name="Shape 7"/>
          <p:cNvSpPr/>
          <p:nvPr/>
        </p:nvSpPr>
        <p:spPr>
          <a:xfrm>
            <a:off x="793790" y="4240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4283393"/>
            <a:ext cx="340162" cy="4252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183011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Prétraitement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2183011" y="4702969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Majuscules, nettoyage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1273612" y="60145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5" name="Shape 11"/>
          <p:cNvSpPr/>
          <p:nvPr/>
        </p:nvSpPr>
        <p:spPr>
          <a:xfrm>
            <a:off x="79379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5817156"/>
            <a:ext cx="340162" cy="42529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2183011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Organisation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2183011" y="6236732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Mots classés par longueur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03814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Modélisation (4/4): Le Modèle CSP Final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Variables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Une variable entière par emplacement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Domaines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Indices des mots candidats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Contraintes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Même lettre aux intersections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Implémentation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 Tools - CP SAT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Implémentation: Avec OR-Tools CP-SAT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333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Créer le modèle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= cp_model.CpModel()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1346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Déclarer les variables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 = model.NewIntVar(indice_mot_debut, indice_mot_fin, id)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9936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993600"/>
            <a:ext cx="29246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Ajouter les contraintes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model.AddAllowedAssignments([var_h, var_v], allowed_pairs)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60737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6073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Résoudre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status = solver.Solve(model)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2025-04-11T10:06:19Z</dcterms:created>
  <dcterms:modified xsi:type="dcterms:W3CDTF">2025-04-11T10:06:19Z</dcterms:modified>
</cp:coreProperties>
</file>